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71" r:id="rId6"/>
    <p:sldId id="272" r:id="rId7"/>
    <p:sldId id="273" r:id="rId8"/>
    <p:sldId id="275" r:id="rId9"/>
    <p:sldId id="276" r:id="rId10"/>
    <p:sldId id="277" r:id="rId11"/>
    <p:sldId id="278" r:id="rId12"/>
    <p:sldId id="279" r:id="rId13"/>
    <p:sldId id="280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VINDE A MIM</a:t>
            </a:r>
            <a:br>
              <a:rPr lang="pt-BR" dirty="0"/>
            </a:br>
            <a:br>
              <a:rPr lang="pt-BR" dirty="0"/>
            </a:br>
            <a:endParaRPr lang="pt-BR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r>
              <a:rPr lang="pt-BR" dirty="0"/>
              <a:t>VINDE A MIM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tudo e para sempre </a:t>
            </a:r>
          </a:p>
          <a:p>
            <a:r>
              <a:rPr lang="pt-BR" dirty="0"/>
              <a:t>Ouçamos o Senhor, </a:t>
            </a:r>
          </a:p>
          <a:p>
            <a:r>
              <a:rPr lang="pt-BR" dirty="0"/>
              <a:t>Achando doce alívio </a:t>
            </a:r>
          </a:p>
          <a:p>
            <a:r>
              <a:rPr lang="pt-BR" dirty="0"/>
              <a:t>No Seu profundo amor.</a:t>
            </a:r>
          </a:p>
        </p:txBody>
      </p:sp>
    </p:spTree>
    <p:extLst>
      <p:ext uri="{BB962C8B-B14F-4D97-AF65-F5344CB8AC3E}">
        <p14:creationId xmlns:p14="http://schemas.microsoft.com/office/powerpoint/2010/main" val="4061634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r>
              <a:rPr lang="pt-BR" dirty="0"/>
              <a:t>VINDE A MIM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Assim conheceremos </a:t>
            </a:r>
          </a:p>
          <a:p>
            <a:r>
              <a:rPr lang="pt-BR" dirty="0"/>
              <a:t>A paz que produz, </a:t>
            </a:r>
          </a:p>
          <a:p>
            <a:r>
              <a:rPr lang="pt-BR" dirty="0"/>
              <a:t>No coração submisso, </a:t>
            </a:r>
          </a:p>
          <a:p>
            <a:r>
              <a:rPr lang="pt-BR" dirty="0"/>
              <a:t>O “vinde” de Jesus.</a:t>
            </a:r>
          </a:p>
        </p:txBody>
      </p:sp>
    </p:spTree>
    <p:extLst>
      <p:ext uri="{BB962C8B-B14F-4D97-AF65-F5344CB8AC3E}">
        <p14:creationId xmlns:p14="http://schemas.microsoft.com/office/powerpoint/2010/main" val="3800109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FE6B02-2E46-465A-BE39-9823DD68B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VINDE A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82DC74C-3A13-4665-B48B-22F9F3145C8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89EE5F0-7B68-4109-BA76-3976123443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b="1" dirty="0">
                <a:effectLst/>
              </a:rPr>
              <a:t>Vinde, vinde a Mim! </a:t>
            </a:r>
            <a:endParaRPr lang="pt-BR" dirty="0">
              <a:effectLst/>
            </a:endParaRPr>
          </a:p>
          <a:p>
            <a:r>
              <a:rPr lang="pt-BR" b="1" dirty="0">
                <a:effectLst/>
              </a:rPr>
              <a:t>Vinde, vinde a Mim! </a:t>
            </a:r>
            <a:endParaRPr lang="pt-BR" dirty="0">
              <a:effectLst/>
            </a:endParaRPr>
          </a:p>
          <a:p>
            <a:r>
              <a:rPr lang="pt-BR" b="1" dirty="0">
                <a:effectLst/>
              </a:rPr>
              <a:t>Tristes, carregados,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236892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D21BCD-EF47-4685-98D1-59F9B8CA3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VINDE A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E4D0B0E-BEEB-4B02-961E-D5118F0E0E7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692EF19-2B96-4257-B137-E1E569A9CF7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Vinde, vinde a Mim! </a:t>
            </a:r>
          </a:p>
          <a:p>
            <a:r>
              <a:rPr lang="pt-BR" dirty="0"/>
              <a:t>Vinde, vinde a Mim! </a:t>
            </a:r>
          </a:p>
          <a:p>
            <a:r>
              <a:rPr lang="pt-BR" dirty="0"/>
              <a:t>Vinde, vinde a Mim! </a:t>
            </a:r>
          </a:p>
          <a:p>
            <a:r>
              <a:rPr lang="pt-BR" dirty="0"/>
              <a:t>Fracos e cansados, </a:t>
            </a:r>
          </a:p>
          <a:p>
            <a:r>
              <a:rPr lang="pt-BR" dirty="0"/>
              <a:t>Vinde, vinde a Mim!</a:t>
            </a:r>
          </a:p>
        </p:txBody>
      </p:sp>
    </p:spTree>
    <p:extLst>
      <p:ext uri="{BB962C8B-B14F-4D97-AF65-F5344CB8AC3E}">
        <p14:creationId xmlns:p14="http://schemas.microsoft.com/office/powerpoint/2010/main" val="950472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r>
              <a:rPr lang="pt-BR" dirty="0"/>
              <a:t>VINDE A MIM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que viver tão longe </a:t>
            </a:r>
          </a:p>
          <a:p>
            <a:r>
              <a:rPr lang="pt-BR" dirty="0"/>
              <a:t>Dos braços de Jesus? </a:t>
            </a:r>
          </a:p>
          <a:p>
            <a:r>
              <a:rPr lang="pt-BR" dirty="0"/>
              <a:t>Por que vagar nas trevas, </a:t>
            </a:r>
          </a:p>
          <a:p>
            <a:r>
              <a:rPr lang="pt-BR" dirty="0"/>
              <a:t>Podendo andar na luz? </a:t>
            </a:r>
          </a:p>
        </p:txBody>
      </p:sp>
    </p:spTree>
    <p:extLst>
      <p:ext uri="{BB962C8B-B14F-4D97-AF65-F5344CB8AC3E}">
        <p14:creationId xmlns:p14="http://schemas.microsoft.com/office/powerpoint/2010/main" val="298906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r>
              <a:rPr lang="pt-BR" dirty="0"/>
              <a:t>VINDE A MIM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Da vida sem proveito, </a:t>
            </a:r>
          </a:p>
          <a:p>
            <a:r>
              <a:rPr lang="pt-BR" dirty="0"/>
              <a:t>Do mal e da aflição, </a:t>
            </a:r>
          </a:p>
          <a:p>
            <a:r>
              <a:rPr lang="pt-BR" dirty="0"/>
              <a:t>Corramos para a senda </a:t>
            </a:r>
          </a:p>
          <a:p>
            <a:r>
              <a:rPr lang="pt-BR" dirty="0"/>
              <a:t>Da eterna salvação.</a:t>
            </a:r>
          </a:p>
        </p:txBody>
      </p:sp>
    </p:spTree>
    <p:extLst>
      <p:ext uri="{BB962C8B-B14F-4D97-AF65-F5344CB8AC3E}">
        <p14:creationId xmlns:p14="http://schemas.microsoft.com/office/powerpoint/2010/main" val="2328568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r>
              <a:rPr lang="pt-BR" dirty="0"/>
              <a:t>VINDE A MIM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Vinde, vinde a Mim! </a:t>
            </a:r>
          </a:p>
          <a:p>
            <a:r>
              <a:rPr lang="pt-BR" dirty="0"/>
              <a:t>Vinde, vinde a Mim! </a:t>
            </a:r>
          </a:p>
          <a:p>
            <a:r>
              <a:rPr lang="pt-BR" dirty="0"/>
              <a:t>Tristes, carregados, </a:t>
            </a:r>
          </a:p>
        </p:txBody>
      </p:sp>
    </p:spTree>
    <p:extLst>
      <p:ext uri="{BB962C8B-B14F-4D97-AF65-F5344CB8AC3E}">
        <p14:creationId xmlns:p14="http://schemas.microsoft.com/office/powerpoint/2010/main" val="361643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r>
              <a:rPr lang="pt-BR" dirty="0"/>
              <a:t>VINDE A MIM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Vinde, vinde a Mim! </a:t>
            </a:r>
          </a:p>
          <a:p>
            <a:r>
              <a:rPr lang="pt-BR" dirty="0"/>
              <a:t>Vinde, vinde a Mim! </a:t>
            </a:r>
          </a:p>
          <a:p>
            <a:r>
              <a:rPr lang="pt-BR" dirty="0"/>
              <a:t>Vinde, vinde a Mim! </a:t>
            </a:r>
          </a:p>
          <a:p>
            <a:r>
              <a:rPr lang="pt-BR" dirty="0"/>
              <a:t>Fracos e cansados, </a:t>
            </a:r>
          </a:p>
          <a:p>
            <a:r>
              <a:rPr lang="pt-BR" dirty="0"/>
              <a:t>Vinde, vinde a Mim!</a:t>
            </a:r>
          </a:p>
        </p:txBody>
      </p:sp>
    </p:spTree>
    <p:extLst>
      <p:ext uri="{BB962C8B-B14F-4D97-AF65-F5344CB8AC3E}">
        <p14:creationId xmlns:p14="http://schemas.microsoft.com/office/powerpoint/2010/main" val="1095872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r>
              <a:rPr lang="pt-BR" dirty="0"/>
              <a:t>VINDE A MIM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tempos de amargura, </a:t>
            </a:r>
          </a:p>
          <a:p>
            <a:r>
              <a:rPr lang="pt-BR" dirty="0"/>
              <a:t>Tristezas e temor, </a:t>
            </a:r>
          </a:p>
          <a:p>
            <a:r>
              <a:rPr lang="pt-BR" dirty="0"/>
              <a:t>Ou quando nos persegue o</a:t>
            </a:r>
          </a:p>
          <a:p>
            <a:r>
              <a:rPr lang="pt-BR" dirty="0"/>
              <a:t>Doloso tentador, </a:t>
            </a:r>
          </a:p>
        </p:txBody>
      </p:sp>
    </p:spTree>
    <p:extLst>
      <p:ext uri="{BB962C8B-B14F-4D97-AF65-F5344CB8AC3E}">
        <p14:creationId xmlns:p14="http://schemas.microsoft.com/office/powerpoint/2010/main" val="1373102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r>
              <a:rPr lang="pt-BR" dirty="0"/>
              <a:t>VINDE A MIM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com voz suave, </a:t>
            </a:r>
          </a:p>
          <a:p>
            <a:r>
              <a:rPr lang="pt-BR" dirty="0"/>
              <a:t>Abrigo traz, enfim. </a:t>
            </a:r>
          </a:p>
          <a:p>
            <a:r>
              <a:rPr lang="pt-BR" dirty="0"/>
              <a:t>E, dissipando o medo, </a:t>
            </a:r>
          </a:p>
          <a:p>
            <a:r>
              <a:rPr lang="pt-BR" dirty="0"/>
              <a:t>Nos diz: “Ó, vinde a Mim.” </a:t>
            </a:r>
          </a:p>
        </p:txBody>
      </p:sp>
    </p:spTree>
    <p:extLst>
      <p:ext uri="{BB962C8B-B14F-4D97-AF65-F5344CB8AC3E}">
        <p14:creationId xmlns:p14="http://schemas.microsoft.com/office/powerpoint/2010/main" val="3472687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r>
              <a:rPr lang="pt-BR" dirty="0"/>
              <a:t>VINDE A MIM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Vinde, vinde a Mim! </a:t>
            </a:r>
          </a:p>
          <a:p>
            <a:r>
              <a:rPr lang="pt-BR" dirty="0"/>
              <a:t>Vinde, vinde a Mim! </a:t>
            </a:r>
          </a:p>
          <a:p>
            <a:r>
              <a:rPr lang="pt-BR" dirty="0"/>
              <a:t>Tristes, carregados,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87752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r>
              <a:rPr lang="pt-BR" dirty="0"/>
              <a:t>VINDE A MIM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Vinde, vinde a Mim! </a:t>
            </a:r>
          </a:p>
          <a:p>
            <a:r>
              <a:rPr lang="pt-BR" dirty="0"/>
              <a:t>Vinde, vinde a Mim! </a:t>
            </a:r>
          </a:p>
          <a:p>
            <a:r>
              <a:rPr lang="pt-BR" dirty="0"/>
              <a:t>Vinde, vinde a Mim! </a:t>
            </a:r>
          </a:p>
          <a:p>
            <a:r>
              <a:rPr lang="pt-BR" dirty="0"/>
              <a:t>Fracos e cansados, </a:t>
            </a:r>
          </a:p>
          <a:p>
            <a:r>
              <a:rPr lang="pt-BR" dirty="0"/>
              <a:t>Vinde, vinde a Mim!</a:t>
            </a:r>
          </a:p>
        </p:txBody>
      </p:sp>
    </p:spTree>
    <p:extLst>
      <p:ext uri="{BB962C8B-B14F-4D97-AF65-F5344CB8AC3E}">
        <p14:creationId xmlns:p14="http://schemas.microsoft.com/office/powerpoint/2010/main" val="4168004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1690</TotalTime>
  <Words>260</Words>
  <Application>Microsoft Office PowerPoint</Application>
  <PresentationFormat>Apresentação na tela (16:9)</PresentationFormat>
  <Paragraphs>74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VINDE A MIM  </vt:lpstr>
      <vt:lpstr> VINDE A MIM </vt:lpstr>
      <vt:lpstr> VINDE A MIM </vt:lpstr>
      <vt:lpstr> VINDE A MIM </vt:lpstr>
      <vt:lpstr> VINDE A MIM </vt:lpstr>
      <vt:lpstr> VINDE A MIM </vt:lpstr>
      <vt:lpstr> VINDE A MIM </vt:lpstr>
      <vt:lpstr> VINDE A MIM </vt:lpstr>
      <vt:lpstr> VINDE A MIM </vt:lpstr>
      <vt:lpstr> VINDE A MIM </vt:lpstr>
      <vt:lpstr> VINDE A MIM </vt:lpstr>
      <vt:lpstr>VINDE A MIM</vt:lpstr>
      <vt:lpstr>VINDE A MIM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19</cp:revision>
  <dcterms:created xsi:type="dcterms:W3CDTF">2019-03-12T19:19:25Z</dcterms:created>
  <dcterms:modified xsi:type="dcterms:W3CDTF">2019-06-12T22:05:28Z</dcterms:modified>
</cp:coreProperties>
</file>

<file path=docProps/thumbnail.jpeg>
</file>